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6"/>
  </p:notesMasterIdLst>
  <p:sldIdLst>
    <p:sldId id="342" r:id="rId3"/>
    <p:sldId id="337" r:id="rId4"/>
    <p:sldId id="335" r:id="rId5"/>
    <p:sldId id="349" r:id="rId6"/>
    <p:sldId id="340" r:id="rId7"/>
    <p:sldId id="336" r:id="rId8"/>
    <p:sldId id="338" r:id="rId9"/>
    <p:sldId id="341" r:id="rId10"/>
    <p:sldId id="345" r:id="rId11"/>
    <p:sldId id="346" r:id="rId12"/>
    <p:sldId id="348" r:id="rId13"/>
    <p:sldId id="339" r:id="rId14"/>
    <p:sldId id="328" r:id="rId15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5" autoAdjust="0"/>
    <p:restoredTop sz="93593" autoAdjust="0"/>
  </p:normalViewPr>
  <p:slideViewPr>
    <p:cSldViewPr snapToGrid="0">
      <p:cViewPr>
        <p:scale>
          <a:sx n="63" d="100"/>
          <a:sy n="63" d="100"/>
        </p:scale>
        <p:origin x="-2190" y="-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Заголовок</c:v>
                </c:pt>
              </c:strCache>
            </c:strRef>
          </c:tx>
          <c:explosion val="6"/>
          <c:dPt>
            <c:idx val="3"/>
            <c:bubble3D val="0"/>
            <c:spPr>
              <a:solidFill>
                <a:srgbClr val="0D75B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77-4F5C-A1B4-2C866B2EF85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77-4F5C-A1B4-2C866B2EF85C}"/>
              </c:ext>
            </c:extLst>
          </c:dPt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1881</c:v>
                </c:pt>
                <c:pt idx="2">
                  <c:v>854</c:v>
                </c:pt>
                <c:pt idx="3">
                  <c:v>8782</c:v>
                </c:pt>
                <c:pt idx="4">
                  <c:v>12818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77-4F5C-A1B4-2C866B2EF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02826568939055E-2"/>
          <c:y val="2.1458334959671164E-2"/>
          <c:w val="0.91043476052379324"/>
          <c:h val="0.70759920443890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2.7776518889979323E-2"/>
                  <c:y val="-4.34955241120415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0F-414C-A943-6C6C57726B69}"/>
                </c:ext>
              </c:extLst>
            </c:dLbl>
            <c:dLbl>
              <c:idx val="1"/>
              <c:layout>
                <c:manualLayout>
                  <c:x val="2.6234567901234573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32342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10F-414C-A943-6C6C57726B69}"/>
                </c:ext>
              </c:extLst>
            </c:dLbl>
            <c:dLbl>
              <c:idx val="2"/>
              <c:layout>
                <c:manualLayout>
                  <c:x val="2.1604742144611014E-2"/>
                  <c:y val="-6.2205302999051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10F-414C-A943-6C6C57726B69}"/>
                </c:ext>
              </c:extLst>
            </c:dLbl>
            <c:dLbl>
              <c:idx val="3"/>
              <c:layout>
                <c:manualLayout>
                  <c:x val="1.8518518518518521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10F-414C-A943-6C6C57726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сумма наложенных штрафов,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500</c:v>
                </c:pt>
                <c:pt idx="2">
                  <c:v>20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0F-414C-A943-6C6C57726B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5454720"/>
        <c:axId val="58983168"/>
        <c:axId val="0"/>
      </c:bar3DChart>
      <c:catAx>
        <c:axId val="2054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8983168"/>
        <c:crosses val="autoZero"/>
        <c:auto val="1"/>
        <c:lblAlgn val="ctr"/>
        <c:lblOffset val="100"/>
        <c:noMultiLvlLbl val="0"/>
      </c:catAx>
      <c:valAx>
        <c:axId val="58983168"/>
        <c:scaling>
          <c:orientation val="minMax"/>
          <c:max val="130"/>
          <c:min val="0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054547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0.19645</cdr:x>
      <cdr:y>0.88676</cdr:y>
    </cdr:from>
    <cdr:to>
      <cdr:x>0.34242</cdr:x>
      <cdr:y>0.98038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1108035" y="3206680"/>
          <a:ext cx="82331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006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14328</a:t>
          </a:r>
          <a:endParaRPr lang="ru-RU" sz="1600" b="1" dirty="0">
            <a:solidFill>
              <a:srgbClr val="0068A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0.05241</cdr:x>
      <cdr:y>0.79797</cdr:y>
    </cdr:from>
    <cdr:to>
      <cdr:x>0.16352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279" y="3887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BD2EDD4-BDB0-0D49-AF7C-62A592170EF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3073400" y="10591799"/>
            <a:chExt cx="12252961" cy="6832603"/>
          </a:xfrm>
        </p:grpSpPr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366A07BC-BE9C-3348-B1E9-55B0F2BD5E10}"/>
                </a:ext>
              </a:extLst>
            </p:cNvPr>
            <p:cNvSpPr/>
            <p:nvPr/>
          </p:nvSpPr>
          <p:spPr>
            <a:xfrm>
              <a:off x="3492500" y="10591799"/>
              <a:ext cx="1046099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52" y="14941"/>
                  </a:lnTo>
                  <a:lnTo>
                    <a:pt x="21600" y="21600"/>
                  </a:lnTo>
                  <a:lnTo>
                    <a:pt x="4969" y="845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Triangle">
              <a:extLst>
                <a:ext uri="{FF2B5EF4-FFF2-40B4-BE49-F238E27FC236}">
                  <a16:creationId xmlns="" xmlns:a16="http://schemas.microsoft.com/office/drawing/2014/main" id="{2D86B3C2-0C0F-8647-B357-FFDA3ABF14D2}"/>
                </a:ext>
              </a:extLst>
            </p:cNvPr>
            <p:cNvSpPr/>
            <p:nvPr/>
          </p:nvSpPr>
          <p:spPr>
            <a:xfrm>
              <a:off x="4622799" y="15316200"/>
              <a:ext cx="9324343" cy="210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483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="" xmlns:a16="http://schemas.microsoft.com/office/drawing/2014/main" id="{BA38760F-F8BD-AA48-B5E1-49F7C78ED553}"/>
                </a:ext>
              </a:extLst>
            </p:cNvPr>
            <p:cNvSpPr/>
            <p:nvPr/>
          </p:nvSpPr>
          <p:spPr>
            <a:xfrm>
              <a:off x="3073400" y="10594340"/>
              <a:ext cx="3058161" cy="6830062"/>
            </a:xfrm>
            <a:custGeom>
              <a:avLst/>
              <a:gdLst>
                <a:gd name="connsiteX0" fmla="*/ 0 w 21600"/>
                <a:gd name="connsiteY0" fmla="*/ 0 h 21600"/>
                <a:gd name="connsiteX1" fmla="*/ 0 w 21600"/>
                <a:gd name="connsiteY1" fmla="*/ 21600 h 21600"/>
                <a:gd name="connsiteX2" fmla="*/ 10979 w 21600"/>
                <a:gd name="connsiteY2" fmla="*/ 21600 h 21600"/>
                <a:gd name="connsiteX3" fmla="*/ 21600 w 21600"/>
                <a:gd name="connsiteY3" fmla="*/ 14941 h 21600"/>
                <a:gd name="connsiteX4" fmla="*/ 20870 w 21600"/>
                <a:gd name="connsiteY4" fmla="*/ 14325 h 21600"/>
                <a:gd name="connsiteX5" fmla="*/ 2951 w 21600"/>
                <a:gd name="connsiteY5" fmla="*/ 0 h 21600"/>
                <a:gd name="connsiteX6" fmla="*/ 0 w 21600"/>
                <a:gd name="connsiteY6" fmla="*/ 0 h 21600"/>
                <a:gd name="connsiteX0" fmla="*/ 0 w 21600"/>
                <a:gd name="connsiteY0" fmla="*/ 0 h 21600"/>
                <a:gd name="connsiteX1" fmla="*/ 0 w 21600"/>
                <a:gd name="connsiteY1" fmla="*/ 21600 h 21600"/>
                <a:gd name="connsiteX2" fmla="*/ 10979 w 21600"/>
                <a:gd name="connsiteY2" fmla="*/ 21600 h 21600"/>
                <a:gd name="connsiteX3" fmla="*/ 21600 w 21600"/>
                <a:gd name="connsiteY3" fmla="*/ 14941 h 21600"/>
                <a:gd name="connsiteX4" fmla="*/ 20915 w 21600"/>
                <a:gd name="connsiteY4" fmla="*/ 14095 h 21600"/>
                <a:gd name="connsiteX5" fmla="*/ 2951 w 21600"/>
                <a:gd name="connsiteY5" fmla="*/ 0 h 21600"/>
                <a:gd name="connsiteX6" fmla="*/ 0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979" y="21600"/>
                  </a:lnTo>
                  <a:lnTo>
                    <a:pt x="21600" y="14941"/>
                  </a:lnTo>
                  <a:lnTo>
                    <a:pt x="20915" y="14095"/>
                  </a:lnTo>
                  <a:lnTo>
                    <a:pt x="29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9F6E617F-4AAD-BF4E-8144-AA0A245E9273}"/>
                </a:ext>
              </a:extLst>
            </p:cNvPr>
            <p:cNvSpPr/>
            <p:nvPr/>
          </p:nvSpPr>
          <p:spPr>
            <a:xfrm>
              <a:off x="12268200" y="10591799"/>
              <a:ext cx="305816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621" y="0"/>
                  </a:lnTo>
                  <a:lnTo>
                    <a:pt x="0" y="6659"/>
                  </a:lnTo>
                  <a:lnTo>
                    <a:pt x="18649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9900F350-5F1F-5F4A-98F9-2D81639BFFA4}"/>
                </a:ext>
              </a:extLst>
            </p:cNvPr>
            <p:cNvSpPr/>
            <p:nvPr/>
          </p:nvSpPr>
          <p:spPr>
            <a:xfrm>
              <a:off x="3492500" y="10591799"/>
              <a:ext cx="8780781" cy="267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920" y="21600"/>
                  </a:lnTo>
                  <a:lnTo>
                    <a:pt x="21600" y="1700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8900BC01-EBEB-594B-B882-2173519B26BA}"/>
                </a:ext>
              </a:extLst>
            </p:cNvPr>
            <p:cNvSpPr/>
            <p:nvPr/>
          </p:nvSpPr>
          <p:spPr>
            <a:xfrm>
              <a:off x="5892800" y="12699999"/>
              <a:ext cx="9014462" cy="472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01"/>
                  </a:moveTo>
                  <a:lnTo>
                    <a:pt x="19299" y="21600"/>
                  </a:lnTo>
                  <a:lnTo>
                    <a:pt x="21600" y="21600"/>
                  </a:lnTo>
                  <a:lnTo>
                    <a:pt x="152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Triangle">
              <a:extLst>
                <a:ext uri="{FF2B5EF4-FFF2-40B4-BE49-F238E27FC236}">
                  <a16:creationId xmlns="" xmlns:a16="http://schemas.microsoft.com/office/drawing/2014/main" id="{215005BB-DFE8-954B-A36C-466EB28D7E2A}"/>
                </a:ext>
              </a:extLst>
            </p:cNvPr>
            <p:cNvSpPr/>
            <p:nvPr/>
          </p:nvSpPr>
          <p:spPr>
            <a:xfrm>
              <a:off x="3492499" y="10591799"/>
              <a:ext cx="2640331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88" y="1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920" y="750939"/>
            <a:ext cx="7432494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3230614"/>
            <a:ext cx="423209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=""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27319DBE-8599-D448-892E-9E1E1DCD4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90E2C0-5269-8740-BBAA-492543DDE3D1}"/>
              </a:ext>
            </a:extLst>
          </p:cNvPr>
          <p:cNvGrpSpPr/>
          <p:nvPr userDrawn="1"/>
        </p:nvGrpSpPr>
        <p:grpSpPr>
          <a:xfrm>
            <a:off x="1" y="12698"/>
            <a:ext cx="12192000" cy="6845302"/>
            <a:chOff x="20840699" y="10591799"/>
            <a:chExt cx="12254233" cy="6832603"/>
          </a:xfrm>
        </p:grpSpPr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85B83B17-C4B3-D344-87C7-6423B0F02682}"/>
                </a:ext>
              </a:extLst>
            </p:cNvPr>
            <p:cNvSpPr/>
            <p:nvPr/>
          </p:nvSpPr>
          <p:spPr>
            <a:xfrm>
              <a:off x="21259799" y="10591799"/>
              <a:ext cx="10459721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57" y="21496"/>
                  </a:lnTo>
                  <a:lnTo>
                    <a:pt x="21600" y="21600"/>
                  </a:lnTo>
                  <a:lnTo>
                    <a:pt x="5332" y="126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A75B47A7-502A-6643-B719-CE0B865E3F4A}"/>
                </a:ext>
              </a:extLst>
            </p:cNvPr>
            <p:cNvSpPr/>
            <p:nvPr/>
          </p:nvSpPr>
          <p:spPr>
            <a:xfrm>
              <a:off x="20840699" y="10591799"/>
              <a:ext cx="1743907" cy="6830062"/>
            </a:xfrm>
            <a:custGeom>
              <a:avLst/>
              <a:gdLst>
                <a:gd name="connsiteX0" fmla="*/ 0 w 22085"/>
                <a:gd name="connsiteY0" fmla="*/ 0 h 21600"/>
                <a:gd name="connsiteX1" fmla="*/ 0 w 22085"/>
                <a:gd name="connsiteY1" fmla="*/ 21600 h 21600"/>
                <a:gd name="connsiteX2" fmla="*/ 19686 w 22085"/>
                <a:gd name="connsiteY2" fmla="*/ 21600 h 21600"/>
                <a:gd name="connsiteX3" fmla="*/ 22085 w 22085"/>
                <a:gd name="connsiteY3" fmla="*/ 21486 h 21600"/>
                <a:gd name="connsiteX4" fmla="*/ 5308 w 22085"/>
                <a:gd name="connsiteY4" fmla="*/ 0 h 21600"/>
                <a:gd name="connsiteX5" fmla="*/ 0 w 22085"/>
                <a:gd name="connsiteY5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8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686" y="21600"/>
                  </a:lnTo>
                  <a:lnTo>
                    <a:pt x="22085" y="21486"/>
                  </a:lnTo>
                  <a:lnTo>
                    <a:pt x="53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6893CA68-6346-C04B-AD72-BDC38591D903}"/>
                </a:ext>
              </a:extLst>
            </p:cNvPr>
            <p:cNvSpPr/>
            <p:nvPr/>
          </p:nvSpPr>
          <p:spPr>
            <a:xfrm>
              <a:off x="30035500" y="10591799"/>
              <a:ext cx="3059432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0616" y="0"/>
                  </a:lnTo>
                  <a:lnTo>
                    <a:pt x="0" y="6659"/>
                  </a:lnTo>
                  <a:lnTo>
                    <a:pt x="18641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Triangle">
              <a:extLst>
                <a:ext uri="{FF2B5EF4-FFF2-40B4-BE49-F238E27FC236}">
                  <a16:creationId xmlns="" xmlns:a16="http://schemas.microsoft.com/office/drawing/2014/main" id="{3CD986E4-67AA-D546-96FD-FE9727C17D38}"/>
                </a:ext>
              </a:extLst>
            </p:cNvPr>
            <p:cNvSpPr/>
            <p:nvPr/>
          </p:nvSpPr>
          <p:spPr>
            <a:xfrm>
              <a:off x="21259800" y="10591799"/>
              <a:ext cx="8779509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287" y="21600"/>
                  </a:lnTo>
                  <a:lnTo>
                    <a:pt x="21600" y="7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17D29035-EE86-7C4B-A277-788175D5086B}"/>
                </a:ext>
              </a:extLst>
            </p:cNvPr>
            <p:cNvSpPr/>
            <p:nvPr/>
          </p:nvSpPr>
          <p:spPr>
            <a:xfrm>
              <a:off x="23406100" y="12699999"/>
              <a:ext cx="9271002" cy="472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86"/>
                  </a:moveTo>
                  <a:lnTo>
                    <a:pt x="19363" y="21600"/>
                  </a:lnTo>
                  <a:lnTo>
                    <a:pt x="21600" y="21600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="" xmlns:a16="http://schemas.microsoft.com/office/drawing/2014/main" id="{300B4B6B-9F04-3949-B384-855729B4247F}"/>
                </a:ext>
              </a:extLst>
            </p:cNvPr>
            <p:cNvSpPr/>
            <p:nvPr/>
          </p:nvSpPr>
          <p:spPr>
            <a:xfrm>
              <a:off x="21259800" y="10591799"/>
              <a:ext cx="2148840" cy="679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2" y="21600"/>
                  </a:moveTo>
                  <a:lnTo>
                    <a:pt x="21600" y="18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365125"/>
            <a:ext cx="100838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5625"/>
            <a:ext cx="8915400" cy="41445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B475AC02-05B3-4716-984A-C10872A72D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9E6533-0AB1-4D4B-9516-F1D815480391}"/>
              </a:ext>
            </a:extLst>
          </p:cNvPr>
          <p:cNvGrpSpPr/>
          <p:nvPr userDrawn="1"/>
        </p:nvGrpSpPr>
        <p:grpSpPr>
          <a:xfrm>
            <a:off x="0" y="1"/>
            <a:ext cx="12192000" cy="6858001"/>
            <a:chOff x="38608000" y="10591799"/>
            <a:chExt cx="12259312" cy="6835144"/>
          </a:xfrm>
        </p:grpSpPr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F880192D-7B59-8446-85E0-620640AD9367}"/>
                </a:ext>
              </a:extLst>
            </p:cNvPr>
            <p:cNvSpPr/>
            <p:nvPr/>
          </p:nvSpPr>
          <p:spPr>
            <a:xfrm>
              <a:off x="39992299" y="10591799"/>
              <a:ext cx="10459723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43" y="104"/>
                  </a:lnTo>
                  <a:lnTo>
                    <a:pt x="0" y="0"/>
                  </a:lnTo>
                  <a:lnTo>
                    <a:pt x="16268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="" xmlns:a16="http://schemas.microsoft.com/office/drawing/2014/main" id="{16E4CC95-F8F4-734A-B3BC-33A2A6BB4D4F}"/>
                </a:ext>
              </a:extLst>
            </p:cNvPr>
            <p:cNvSpPr/>
            <p:nvPr/>
          </p:nvSpPr>
          <p:spPr>
            <a:xfrm>
              <a:off x="49161700" y="10591799"/>
              <a:ext cx="1705612" cy="6830062"/>
            </a:xfrm>
            <a:custGeom>
              <a:avLst/>
              <a:gdLst>
                <a:gd name="connsiteX0" fmla="*/ 21600 w 21600"/>
                <a:gd name="connsiteY0" fmla="*/ 21600 h 21600"/>
                <a:gd name="connsiteX1" fmla="*/ 21600 w 21600"/>
                <a:gd name="connsiteY1" fmla="*/ 0 h 21600"/>
                <a:gd name="connsiteX2" fmla="*/ 1914 w 21600"/>
                <a:gd name="connsiteY2" fmla="*/ 0 h 21600"/>
                <a:gd name="connsiteX3" fmla="*/ 0 w 21600"/>
                <a:gd name="connsiteY3" fmla="*/ 104 h 21600"/>
                <a:gd name="connsiteX4" fmla="*/ 16009 w 21600"/>
                <a:gd name="connsiteY4" fmla="*/ 21550 h 21600"/>
                <a:gd name="connsiteX5" fmla="*/ 2160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914" y="0"/>
                  </a:lnTo>
                  <a:lnTo>
                    <a:pt x="0" y="104"/>
                  </a:lnTo>
                  <a:lnTo>
                    <a:pt x="16009" y="215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0044A776-7D37-FE4F-B06B-9DDD19030CCC}"/>
                </a:ext>
              </a:extLst>
            </p:cNvPr>
            <p:cNvSpPr/>
            <p:nvPr/>
          </p:nvSpPr>
          <p:spPr>
            <a:xfrm>
              <a:off x="38608000" y="10591799"/>
              <a:ext cx="3059429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984" y="21600"/>
                  </a:lnTo>
                  <a:lnTo>
                    <a:pt x="21600" y="1494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Triangle">
              <a:extLst>
                <a:ext uri="{FF2B5EF4-FFF2-40B4-BE49-F238E27FC236}">
                  <a16:creationId xmlns="" xmlns:a16="http://schemas.microsoft.com/office/drawing/2014/main" id="{3B3F6CA8-9C04-724F-9B7A-D6B73CD8D530}"/>
                </a:ext>
              </a:extLst>
            </p:cNvPr>
            <p:cNvSpPr/>
            <p:nvPr/>
          </p:nvSpPr>
          <p:spPr>
            <a:xfrm>
              <a:off x="41668700" y="11645899"/>
              <a:ext cx="8779512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6313" y="0"/>
                  </a:lnTo>
                  <a:lnTo>
                    <a:pt x="0" y="1372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="" xmlns:a16="http://schemas.microsoft.com/office/drawing/2014/main" id="{53086DD1-C1EF-904B-89B0-30B09B1B6313}"/>
                </a:ext>
              </a:extLst>
            </p:cNvPr>
            <p:cNvSpPr/>
            <p:nvPr/>
          </p:nvSpPr>
          <p:spPr>
            <a:xfrm>
              <a:off x="39027099" y="10591799"/>
              <a:ext cx="9271002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14"/>
                  </a:moveTo>
                  <a:lnTo>
                    <a:pt x="2237" y="0"/>
                  </a:lnTo>
                  <a:lnTo>
                    <a:pt x="0" y="0"/>
                  </a:lnTo>
                  <a:lnTo>
                    <a:pt x="6152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="" xmlns:a16="http://schemas.microsoft.com/office/drawing/2014/main" id="{DB694DE4-0F4E-1746-84AD-F94AB86D0BE5}"/>
                </a:ext>
              </a:extLst>
            </p:cNvPr>
            <p:cNvSpPr/>
            <p:nvPr/>
          </p:nvSpPr>
          <p:spPr>
            <a:xfrm>
              <a:off x="48298100" y="10629900"/>
              <a:ext cx="2148840" cy="6797043"/>
            </a:xfrm>
            <a:custGeom>
              <a:avLst/>
              <a:gdLst>
                <a:gd name="connsiteX0" fmla="*/ 8668 w 21600"/>
                <a:gd name="connsiteY0" fmla="*/ 0 h 21600"/>
                <a:gd name="connsiteX1" fmla="*/ 0 w 21600"/>
                <a:gd name="connsiteY1" fmla="*/ 3241 h 21600"/>
                <a:gd name="connsiteX2" fmla="*/ 21600 w 21600"/>
                <a:gd name="connsiteY2" fmla="*/ 21600 h 21600"/>
                <a:gd name="connsiteX3" fmla="*/ 21269 w 21600"/>
                <a:gd name="connsiteY3" fmla="*/ 21057 h 21600"/>
                <a:gd name="connsiteX4" fmla="*/ 8668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8668" y="0"/>
                  </a:moveTo>
                  <a:lnTo>
                    <a:pt x="0" y="3241"/>
                  </a:lnTo>
                  <a:lnTo>
                    <a:pt x="21600" y="21600"/>
                  </a:lnTo>
                  <a:lnTo>
                    <a:pt x="21269" y="21057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198"/>
            <a:ext cx="73152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1"/>
            <a:ext cx="8986520" cy="41211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="" xmlns:a16="http://schemas.microsoft.com/office/drawing/2014/main" id="{9F9BA732-13AA-47BB-AFB5-2182F75A88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523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523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301BDD5-A736-EA49-A93F-994E2FDF43E3}"/>
              </a:ext>
            </a:extLst>
          </p:cNvPr>
          <p:cNvGrpSpPr/>
          <p:nvPr userDrawn="1"/>
        </p:nvGrpSpPr>
        <p:grpSpPr>
          <a:xfrm>
            <a:off x="-2" y="1"/>
            <a:ext cx="12181840" cy="6858000"/>
            <a:chOff x="56375300" y="10591799"/>
            <a:chExt cx="12255437" cy="6835143"/>
          </a:xfrm>
        </p:grpSpPr>
        <p:sp>
          <p:nvSpPr>
            <p:cNvPr id="16" name="Shape">
              <a:extLst>
                <a:ext uri="{FF2B5EF4-FFF2-40B4-BE49-F238E27FC236}">
                  <a16:creationId xmlns="" xmlns:a16="http://schemas.microsoft.com/office/drawing/2014/main" id="{48C49E83-F63D-214D-AA32-4DFEA017925D}"/>
                </a:ext>
              </a:extLst>
            </p:cNvPr>
            <p:cNvSpPr/>
            <p:nvPr/>
          </p:nvSpPr>
          <p:spPr>
            <a:xfrm>
              <a:off x="56794400" y="10591799"/>
              <a:ext cx="10460993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659" y="104"/>
                  </a:lnTo>
                  <a:lnTo>
                    <a:pt x="21600" y="0"/>
                  </a:lnTo>
                  <a:lnTo>
                    <a:pt x="5334" y="89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="" xmlns:a16="http://schemas.microsoft.com/office/drawing/2014/main" id="{B47C3E9A-06B8-6343-9542-42677C42AA04}"/>
                </a:ext>
              </a:extLst>
            </p:cNvPr>
            <p:cNvSpPr/>
            <p:nvPr/>
          </p:nvSpPr>
          <p:spPr>
            <a:xfrm>
              <a:off x="56375300" y="10591799"/>
              <a:ext cx="1706886" cy="6830062"/>
            </a:xfrm>
            <a:custGeom>
              <a:avLst/>
              <a:gdLst>
                <a:gd name="connsiteX0" fmla="*/ 0 w 21600"/>
                <a:gd name="connsiteY0" fmla="*/ 21600 h 21600"/>
                <a:gd name="connsiteX1" fmla="*/ 0 w 21600"/>
                <a:gd name="connsiteY1" fmla="*/ 0 h 21600"/>
                <a:gd name="connsiteX2" fmla="*/ 19687 w 21600"/>
                <a:gd name="connsiteY2" fmla="*/ 0 h 21600"/>
                <a:gd name="connsiteX3" fmla="*/ 21600 w 21600"/>
                <a:gd name="connsiteY3" fmla="*/ 104 h 21600"/>
                <a:gd name="connsiteX4" fmla="*/ 5708 w 21600"/>
                <a:gd name="connsiteY4" fmla="*/ 21480 h 21600"/>
                <a:gd name="connsiteX5" fmla="*/ 0 w 21600"/>
                <a:gd name="connsiteY5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687" y="0"/>
                  </a:lnTo>
                  <a:lnTo>
                    <a:pt x="21600" y="104"/>
                  </a:lnTo>
                  <a:lnTo>
                    <a:pt x="5708" y="21480"/>
                  </a:lnTo>
                  <a:cubicBezTo>
                    <a:pt x="3940" y="21480"/>
                    <a:pt x="1768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D9AF2E89-6EB8-FD47-B45C-CF25E5D021CB}"/>
                </a:ext>
              </a:extLst>
            </p:cNvPr>
            <p:cNvSpPr/>
            <p:nvPr/>
          </p:nvSpPr>
          <p:spPr>
            <a:xfrm>
              <a:off x="65572578" y="10591799"/>
              <a:ext cx="3058159" cy="683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621" y="21600"/>
                  </a:lnTo>
                  <a:lnTo>
                    <a:pt x="0" y="14941"/>
                  </a:lnTo>
                  <a:lnTo>
                    <a:pt x="1864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="" xmlns:a16="http://schemas.microsoft.com/office/drawing/2014/main" id="{BAE12199-6A61-3B44-8CFD-A014BA71A442}"/>
                </a:ext>
              </a:extLst>
            </p:cNvPr>
            <p:cNvSpPr/>
            <p:nvPr/>
          </p:nvSpPr>
          <p:spPr>
            <a:xfrm>
              <a:off x="56794400" y="11645899"/>
              <a:ext cx="8780785" cy="577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286" y="0"/>
                  </a:lnTo>
                  <a:lnTo>
                    <a:pt x="21600" y="1372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="" xmlns:a16="http://schemas.microsoft.com/office/drawing/2014/main" id="{17AE3034-FD7E-8C42-984F-60C37C055E7F}"/>
                </a:ext>
              </a:extLst>
            </p:cNvPr>
            <p:cNvSpPr/>
            <p:nvPr/>
          </p:nvSpPr>
          <p:spPr>
            <a:xfrm>
              <a:off x="58940699" y="10591799"/>
              <a:ext cx="9272273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14"/>
                  </a:moveTo>
                  <a:lnTo>
                    <a:pt x="19363" y="0"/>
                  </a:lnTo>
                  <a:lnTo>
                    <a:pt x="21600" y="0"/>
                  </a:lnTo>
                  <a:lnTo>
                    <a:pt x="15449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Triangle">
              <a:extLst>
                <a:ext uri="{FF2B5EF4-FFF2-40B4-BE49-F238E27FC236}">
                  <a16:creationId xmlns="" xmlns:a16="http://schemas.microsoft.com/office/drawing/2014/main" id="{553C549A-89BC-214D-A882-906FEED0E2D1}"/>
                </a:ext>
              </a:extLst>
            </p:cNvPr>
            <p:cNvSpPr/>
            <p:nvPr/>
          </p:nvSpPr>
          <p:spPr>
            <a:xfrm>
              <a:off x="56794400" y="10629900"/>
              <a:ext cx="2148843" cy="679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45" y="0"/>
                  </a:moveTo>
                  <a:lnTo>
                    <a:pt x="21600" y="324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Triangle">
              <a:extLst>
                <a:ext uri="{FF2B5EF4-FFF2-40B4-BE49-F238E27FC236}">
                  <a16:creationId xmlns="" xmlns:a16="http://schemas.microsoft.com/office/drawing/2014/main" id="{945553B5-99B0-2F46-984B-5FB42B3E1DE2}"/>
                </a:ext>
              </a:extLst>
            </p:cNvPr>
            <p:cNvSpPr/>
            <p:nvPr/>
          </p:nvSpPr>
          <p:spPr>
            <a:xfrm>
              <a:off x="56794400" y="15316200"/>
              <a:ext cx="10284464" cy="210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44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Triangle">
              <a:extLst>
                <a:ext uri="{FF2B5EF4-FFF2-40B4-BE49-F238E27FC236}">
                  <a16:creationId xmlns="" xmlns:a16="http://schemas.microsoft.com/office/drawing/2014/main" id="{41858EBA-B87F-7744-8DF4-1FC1B7CEAA3A}"/>
                </a:ext>
              </a:extLst>
            </p:cNvPr>
            <p:cNvSpPr/>
            <p:nvPr/>
          </p:nvSpPr>
          <p:spPr>
            <a:xfrm>
              <a:off x="56794400" y="14528800"/>
              <a:ext cx="8780785" cy="288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120" y="0"/>
                  </a:lnTo>
                  <a:lnTo>
                    <a:pt x="21600" y="58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Triangle">
              <a:extLst>
                <a:ext uri="{FF2B5EF4-FFF2-40B4-BE49-F238E27FC236}">
                  <a16:creationId xmlns="" xmlns:a16="http://schemas.microsoft.com/office/drawing/2014/main" id="{9E6D4EBE-0E20-4148-A455-6924B0B9C8D8}"/>
                </a:ext>
              </a:extLst>
            </p:cNvPr>
            <p:cNvSpPr/>
            <p:nvPr/>
          </p:nvSpPr>
          <p:spPr>
            <a:xfrm>
              <a:off x="64160399" y="10591799"/>
              <a:ext cx="4055115" cy="47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8023"/>
                  </a:lnTo>
                  <a:lnTo>
                    <a:pt x="7536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64" y="26877"/>
            <a:ext cx="5738694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7464" y="2906602"/>
            <a:ext cx="573869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491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491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491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="" xmlns:a16="http://schemas.microsoft.com/office/drawing/2014/main" id="{DC13F651-7F17-428B-9F3A-A17EACBBF0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3571AC1-4D48-5C41-A59D-F35D3398991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74155299" y="10591799"/>
            <a:chExt cx="12258038" cy="6828793"/>
          </a:xfrm>
        </p:grpSpPr>
        <p:sp>
          <p:nvSpPr>
            <p:cNvPr id="16" name="Triangle">
              <a:extLst>
                <a:ext uri="{FF2B5EF4-FFF2-40B4-BE49-F238E27FC236}">
                  <a16:creationId xmlns="" xmlns:a16="http://schemas.microsoft.com/office/drawing/2014/main" id="{5FB82B42-ADC5-D04E-94BD-9ECD154E5B36}"/>
                </a:ext>
              </a:extLst>
            </p:cNvPr>
            <p:cNvSpPr/>
            <p:nvPr/>
          </p:nvSpPr>
          <p:spPr>
            <a:xfrm>
              <a:off x="80276701" y="10629900"/>
              <a:ext cx="6129016" cy="6267450"/>
            </a:xfrm>
            <a:custGeom>
              <a:avLst/>
              <a:gdLst>
                <a:gd name="connsiteX0" fmla="*/ 7457 w 21600"/>
                <a:gd name="connsiteY0" fmla="*/ 0 h 21600"/>
                <a:gd name="connsiteX1" fmla="*/ 0 w 21600"/>
                <a:gd name="connsiteY1" fmla="*/ 8027 h 21600"/>
                <a:gd name="connsiteX2" fmla="*/ 21600 w 21600"/>
                <a:gd name="connsiteY2" fmla="*/ 21600 h 21600"/>
                <a:gd name="connsiteX3" fmla="*/ 21154 w 21600"/>
                <a:gd name="connsiteY3" fmla="*/ 20854 h 21600"/>
                <a:gd name="connsiteX4" fmla="*/ 7457 w 21600"/>
                <a:gd name="connsiteY4" fmla="*/ 0 h 21600"/>
                <a:gd name="connsiteX0" fmla="*/ 7457 w 21600"/>
                <a:gd name="connsiteY0" fmla="*/ 0 h 21600"/>
                <a:gd name="connsiteX1" fmla="*/ 0 w 21600"/>
                <a:gd name="connsiteY1" fmla="*/ 8027 h 21600"/>
                <a:gd name="connsiteX2" fmla="*/ 21600 w 21600"/>
                <a:gd name="connsiteY2" fmla="*/ 21600 h 21600"/>
                <a:gd name="connsiteX3" fmla="*/ 21154 w 21600"/>
                <a:gd name="connsiteY3" fmla="*/ 20636 h 21600"/>
                <a:gd name="connsiteX4" fmla="*/ 7457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 extrusionOk="0">
                  <a:moveTo>
                    <a:pt x="7457" y="0"/>
                  </a:moveTo>
                  <a:lnTo>
                    <a:pt x="0" y="8027"/>
                  </a:lnTo>
                  <a:lnTo>
                    <a:pt x="21600" y="21600"/>
                  </a:lnTo>
                  <a:lnTo>
                    <a:pt x="21154" y="20636"/>
                  </a:lnTo>
                  <a:lnTo>
                    <a:pt x="745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Triangle">
              <a:extLst>
                <a:ext uri="{FF2B5EF4-FFF2-40B4-BE49-F238E27FC236}">
                  <a16:creationId xmlns="" xmlns:a16="http://schemas.microsoft.com/office/drawing/2014/main" id="{A64128D3-43B4-5B4F-AE73-72C0A4EC8B08}"/>
                </a:ext>
              </a:extLst>
            </p:cNvPr>
            <p:cNvSpPr/>
            <p:nvPr/>
          </p:nvSpPr>
          <p:spPr>
            <a:xfrm>
              <a:off x="78587600" y="10629899"/>
              <a:ext cx="3810000" cy="232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6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Triangle">
              <a:extLst>
                <a:ext uri="{FF2B5EF4-FFF2-40B4-BE49-F238E27FC236}">
                  <a16:creationId xmlns="" xmlns:a16="http://schemas.microsoft.com/office/drawing/2014/main" id="{1C7C782F-1FC5-DE40-A1E4-C75C83CEADA8}"/>
                </a:ext>
              </a:extLst>
            </p:cNvPr>
            <p:cNvSpPr/>
            <p:nvPr/>
          </p:nvSpPr>
          <p:spPr>
            <a:xfrm>
              <a:off x="82387384" y="10591799"/>
              <a:ext cx="4013202" cy="630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Triangle">
              <a:extLst>
                <a:ext uri="{FF2B5EF4-FFF2-40B4-BE49-F238E27FC236}">
                  <a16:creationId xmlns="" xmlns:a16="http://schemas.microsoft.com/office/drawing/2014/main" id="{4FC9546D-552B-084E-AF10-6810844D2651}"/>
                </a:ext>
              </a:extLst>
            </p:cNvPr>
            <p:cNvSpPr/>
            <p:nvPr/>
          </p:nvSpPr>
          <p:spPr>
            <a:xfrm>
              <a:off x="74155299" y="12954000"/>
              <a:ext cx="6129022" cy="302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="" xmlns:a16="http://schemas.microsoft.com/office/drawing/2014/main" id="{D1E5FF3F-7B22-C64E-B053-A611447386CF}"/>
                </a:ext>
              </a:extLst>
            </p:cNvPr>
            <p:cNvSpPr/>
            <p:nvPr/>
          </p:nvSpPr>
          <p:spPr>
            <a:xfrm>
              <a:off x="74155299" y="10591799"/>
              <a:ext cx="6129022" cy="316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29" y="225"/>
                  </a:moveTo>
                  <a:lnTo>
                    <a:pt x="21600" y="1610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="" xmlns:a16="http://schemas.microsoft.com/office/drawing/2014/main" id="{26E535C4-87B3-EE4B-8792-92B97BA43540}"/>
                </a:ext>
              </a:extLst>
            </p:cNvPr>
            <p:cNvSpPr/>
            <p:nvPr/>
          </p:nvSpPr>
          <p:spPr>
            <a:xfrm>
              <a:off x="74155299" y="15976599"/>
              <a:ext cx="12258038" cy="144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1367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664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664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4874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4874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4874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="" xmlns:a16="http://schemas.microsoft.com/office/drawing/2014/main" id="{658F736E-7158-49B7-9444-DA7D0C8CDB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="" xmlns:a16="http://schemas.microsoft.com/office/drawing/2014/main" id="{1B9BC3F9-13A5-DB4A-9804-A7FA3D7E2006}"/>
              </a:ext>
            </a:extLst>
          </p:cNvPr>
          <p:cNvSpPr/>
          <p:nvPr/>
        </p:nvSpPr>
        <p:spPr>
          <a:xfrm>
            <a:off x="1364070" y="0"/>
            <a:ext cx="10403558" cy="68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944" y="104"/>
                </a:lnTo>
                <a:lnTo>
                  <a:pt x="0" y="0"/>
                </a:lnTo>
                <a:lnTo>
                  <a:pt x="16266" y="89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="" xmlns:a16="http://schemas.microsoft.com/office/drawing/2014/main" id="{C2B314C1-A123-3A4D-BF1B-82E7E15FC263}"/>
              </a:ext>
            </a:extLst>
          </p:cNvPr>
          <p:cNvSpPr/>
          <p:nvPr/>
        </p:nvSpPr>
        <p:spPr>
          <a:xfrm>
            <a:off x="10495757" y="0"/>
            <a:ext cx="1696243" cy="6852902"/>
          </a:xfrm>
          <a:custGeom>
            <a:avLst/>
            <a:gdLst>
              <a:gd name="connsiteX0" fmla="*/ 21600 w 21600"/>
              <a:gd name="connsiteY0" fmla="*/ 21600 h 21600"/>
              <a:gd name="connsiteX1" fmla="*/ 21600 w 21600"/>
              <a:gd name="connsiteY1" fmla="*/ 0 h 21600"/>
              <a:gd name="connsiteX2" fmla="*/ 1898 w 21600"/>
              <a:gd name="connsiteY2" fmla="*/ 0 h 21600"/>
              <a:gd name="connsiteX3" fmla="*/ 0 w 21600"/>
              <a:gd name="connsiteY3" fmla="*/ 104 h 21600"/>
              <a:gd name="connsiteX4" fmla="*/ 15969 w 21600"/>
              <a:gd name="connsiteY4" fmla="*/ 21520 h 21600"/>
              <a:gd name="connsiteX5" fmla="*/ 21600 w 21600"/>
              <a:gd name="connsiteY5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98" y="0"/>
                </a:lnTo>
                <a:lnTo>
                  <a:pt x="0" y="104"/>
                </a:lnTo>
                <a:lnTo>
                  <a:pt x="15969" y="21520"/>
                </a:lnTo>
                <a:cubicBezTo>
                  <a:pt x="17738" y="21520"/>
                  <a:pt x="19831" y="21600"/>
                  <a:pt x="21600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="" xmlns:a16="http://schemas.microsoft.com/office/drawing/2014/main" id="{29DED781-692C-3C45-9676-835C7ECE2CC9}"/>
              </a:ext>
            </a:extLst>
          </p:cNvPr>
          <p:cNvSpPr/>
          <p:nvPr/>
        </p:nvSpPr>
        <p:spPr>
          <a:xfrm>
            <a:off x="0" y="0"/>
            <a:ext cx="3042639" cy="68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0975" y="21600"/>
                </a:lnTo>
                <a:lnTo>
                  <a:pt x="21600" y="14941"/>
                </a:lnTo>
                <a:lnTo>
                  <a:pt x="295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riangle">
            <a:extLst>
              <a:ext uri="{FF2B5EF4-FFF2-40B4-BE49-F238E27FC236}">
                <a16:creationId xmlns="" xmlns:a16="http://schemas.microsoft.com/office/drawing/2014/main" id="{26FD03B3-0AF7-1043-BF46-00A1C63B3996}"/>
              </a:ext>
            </a:extLst>
          </p:cNvPr>
          <p:cNvSpPr/>
          <p:nvPr/>
        </p:nvSpPr>
        <p:spPr>
          <a:xfrm>
            <a:off x="3043895" y="1057625"/>
            <a:ext cx="8731306" cy="579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313" y="0"/>
                </a:lnTo>
                <a:lnTo>
                  <a:pt x="0" y="13727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="" xmlns:a16="http://schemas.microsoft.com/office/drawing/2014/main" id="{65789A42-B53F-EE46-8FE2-97C060117008}"/>
              </a:ext>
            </a:extLst>
          </p:cNvPr>
          <p:cNvSpPr/>
          <p:nvPr/>
        </p:nvSpPr>
        <p:spPr>
          <a:xfrm>
            <a:off x="416799" y="0"/>
            <a:ext cx="9220100" cy="4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14"/>
                </a:moveTo>
                <a:lnTo>
                  <a:pt x="2234" y="0"/>
                </a:lnTo>
                <a:lnTo>
                  <a:pt x="0" y="0"/>
                </a:lnTo>
                <a:lnTo>
                  <a:pt x="6152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Triangle">
            <a:extLst>
              <a:ext uri="{FF2B5EF4-FFF2-40B4-BE49-F238E27FC236}">
                <a16:creationId xmlns="" xmlns:a16="http://schemas.microsoft.com/office/drawing/2014/main" id="{028B5790-22A6-3844-8C67-A4FD89E9F2D7}"/>
              </a:ext>
            </a:extLst>
          </p:cNvPr>
          <p:cNvSpPr/>
          <p:nvPr/>
        </p:nvSpPr>
        <p:spPr>
          <a:xfrm>
            <a:off x="9636898" y="38228"/>
            <a:ext cx="2137045" cy="6819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68" y="0"/>
                </a:moveTo>
                <a:lnTo>
                  <a:pt x="0" y="324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07DC5D-4F3E-4A99-A621-6F93F32265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709738"/>
            <a:ext cx="614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9DA8F992-7750-4566-AB4F-B2E8F3794CA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614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="" xmlns:a16="http://schemas.microsoft.com/office/drawing/2014/main" id="{0FEC4993-EF72-4ADC-8D11-1EB7C940952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B145FAD1-5607-4570-9675-FE264814964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27507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265FB8DD-A34F-4C06-9929-1E68FACD4D0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27507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="" xmlns:a16="http://schemas.microsoft.com/office/drawing/2014/main" id="{A537F86F-E8D6-44FF-939F-7EB5A46935E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06465" y="3835488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17C97F11-0CC0-4E01-8422-6143830432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06465" y="406282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322609FE-C556-4394-9CD9-CACD20BC726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806465" y="4290154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09FA1CF9-193C-7141-8B33-C4EC33D7D7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7614" y="471569"/>
            <a:ext cx="5594447" cy="3259428"/>
          </a:xfrm>
          <a:custGeom>
            <a:avLst/>
            <a:gdLst>
              <a:gd name="connsiteX0" fmla="*/ 0 w 5594447"/>
              <a:gd name="connsiteY0" fmla="*/ 0 h 3259428"/>
              <a:gd name="connsiteX1" fmla="*/ 4609327 w 5594447"/>
              <a:gd name="connsiteY1" fmla="*/ 588579 h 3259428"/>
              <a:gd name="connsiteX2" fmla="*/ 5594447 w 5594447"/>
              <a:gd name="connsiteY2" fmla="*/ 3259428 h 3259428"/>
              <a:gd name="connsiteX3" fmla="*/ 0 w 5594447"/>
              <a:gd name="connsiteY3" fmla="*/ 347 h 32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447" h="3259428">
                <a:moveTo>
                  <a:pt x="0" y="0"/>
                </a:moveTo>
                <a:lnTo>
                  <a:pt x="4609327" y="588579"/>
                </a:lnTo>
                <a:lnTo>
                  <a:pt x="5594447" y="3259428"/>
                </a:lnTo>
                <a:lnTo>
                  <a:pt x="0" y="34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52FCB75F-57C2-4004-9BB6-30A01CADB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">
            <a:extLst>
              <a:ext uri="{FF2B5EF4-FFF2-40B4-BE49-F238E27FC236}">
                <a16:creationId xmlns="" xmlns:a16="http://schemas.microsoft.com/office/drawing/2014/main" id="{00E5C2D6-993F-4C4D-AE5D-D1B7DD38450E}"/>
              </a:ext>
            </a:extLst>
          </p:cNvPr>
          <p:cNvSpPr/>
          <p:nvPr userDrawn="1"/>
        </p:nvSpPr>
        <p:spPr>
          <a:xfrm rot="10800000">
            <a:off x="11520875" y="2"/>
            <a:ext cx="671124" cy="2616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">
            <a:extLst>
              <a:ext uri="{FF2B5EF4-FFF2-40B4-BE49-F238E27FC236}">
                <a16:creationId xmlns="" xmlns:a16="http://schemas.microsoft.com/office/drawing/2014/main" id="{E359DEA1-0F9E-C64F-BA55-802B41C69DB4}"/>
              </a:ext>
            </a:extLst>
          </p:cNvPr>
          <p:cNvSpPr/>
          <p:nvPr userDrawn="1"/>
        </p:nvSpPr>
        <p:spPr>
          <a:xfrm>
            <a:off x="1" y="2"/>
            <a:ext cx="671124" cy="683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695" y="21600"/>
                </a:lnTo>
                <a:lnTo>
                  <a:pt x="21600" y="21496"/>
                </a:lnTo>
                <a:lnTo>
                  <a:pt x="530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=""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=""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=""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=""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=""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=""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=""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=""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=""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=""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=""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=""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=""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=""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=""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=""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=""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=""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=""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=""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=""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=""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=""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</a:rPr>
              <a:t>Aa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Aa</a:t>
            </a:r>
          </a:p>
        </p:txBody>
      </p:sp>
      <p:sp>
        <p:nvSpPr>
          <p:cNvPr id="75" name="Freeform 18">
            <a:extLst>
              <a:ext uri="{FF2B5EF4-FFF2-40B4-BE49-F238E27FC236}">
                <a16:creationId xmlns="" xmlns:a16="http://schemas.microsoft.com/office/drawing/2014/main" id="{93149423-EDD3-4FFF-A059-3F17700847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3360 w 12192000"/>
              <a:gd name="connsiteY0" fmla="*/ 193040 h 6852902"/>
              <a:gd name="connsiteX1" fmla="*/ 213360 w 12192000"/>
              <a:gd name="connsiteY1" fmla="*/ 6634480 h 6852902"/>
              <a:gd name="connsiteX2" fmla="*/ 11968480 w 12192000"/>
              <a:gd name="connsiteY2" fmla="*/ 6634480 h 6852902"/>
              <a:gd name="connsiteX3" fmla="*/ 11968480 w 12192000"/>
              <a:gd name="connsiteY3" fmla="*/ 193040 h 6852902"/>
              <a:gd name="connsiteX4" fmla="*/ 0 w 12192000"/>
              <a:gd name="connsiteY4" fmla="*/ 0 h 6852902"/>
              <a:gd name="connsiteX5" fmla="*/ 12192000 w 12192000"/>
              <a:gd name="connsiteY5" fmla="*/ 0 h 6852902"/>
              <a:gd name="connsiteX6" fmla="*/ 12192000 w 12192000"/>
              <a:gd name="connsiteY6" fmla="*/ 6852902 h 6852902"/>
              <a:gd name="connsiteX7" fmla="*/ 0 w 12192000"/>
              <a:gd name="connsiteY7" fmla="*/ 6852902 h 68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2902">
                <a:moveTo>
                  <a:pt x="213360" y="193040"/>
                </a:moveTo>
                <a:lnTo>
                  <a:pt x="213360" y="6634480"/>
                </a:lnTo>
                <a:lnTo>
                  <a:pt x="11968480" y="6634480"/>
                </a:lnTo>
                <a:lnTo>
                  <a:pt x="11968480" y="193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2902"/>
                </a:lnTo>
                <a:lnTo>
                  <a:pt x="0" y="68529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Text Placeholder 7">
            <a:extLst>
              <a:ext uri="{FF2B5EF4-FFF2-40B4-BE49-F238E27FC236}">
                <a16:creationId xmlns=""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=""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882ADDE-6DBE-4F21-9BD7-E0A0151BC925}" type="datetimeFigureOut">
              <a:rPr lang="en-US"/>
              <a:pPr>
                <a:defRPr/>
              </a:pPr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850" y="2095552"/>
            <a:ext cx="8820150" cy="2387600"/>
          </a:xfrm>
        </p:spPr>
        <p:txBody>
          <a:bodyPr>
            <a:noAutofit/>
          </a:bodyPr>
          <a:lstStyle/>
          <a:p>
            <a:pPr algn="ctr"/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(надзорной) деятельности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Ростехнадзора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электроэнергетики </a:t>
            </a:r>
            <a:b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en-US" sz="2800" dirty="0"/>
          </a:p>
        </p:txBody>
      </p:sp>
      <p:pic>
        <p:nvPicPr>
          <p:cNvPr id="4" name="Picture 2" descr="C:\Users\Илья\Desktop\Герб цветной.png">
            <a:extLst>
              <a:ext uri="{FF2B5EF4-FFF2-40B4-BE49-F238E27FC236}">
                <a16:creationId xmlns="" xmlns:a16="http://schemas.microsoft.com/office/drawing/2014/main" id="{245D0238-E010-1EE9-7130-916D7DA8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" y="2095552"/>
            <a:ext cx="250015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7048631" y="3041199"/>
            <a:ext cx="4392488" cy="10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ФОК «Территория спорта» Фрунзенского района Санкт-Петербурга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2025года</a:t>
            </a:r>
            <a:endParaRPr lang="ru-RU" altLang="zh-CN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Рисунок 9" descr="C:\Users\Танюшка\Documents\РТН\2025\07_07\Новости\Чмуль 07.07\ФОК на Гашека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" y="1905000"/>
            <a:ext cx="5428932" cy="329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65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 bwMode="auto">
          <a:xfrm>
            <a:off x="1871349" y="1279049"/>
            <a:ext cx="8124907" cy="51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МЕРОПРИЯТИЙ</a:t>
            </a: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информационных письмах, направляемых поднадзорным организациям, содержится следующая информация: 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анализ несчастных случаев на энергоустановках, подконтрольных органам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уроки, извлечённые из аварий;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анализ наиболее часто встречающихся нарушений;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 проверки знаний норм и правил в области энергетического надзора, в том числе с использованием информационной системы «Единый портал тестирования».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информационных письмах доводится информация 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способах записи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проверки знаний, применяемых вопросов с вариантами ответов, а так же алгоритм формирования оценки Единым порталом тестирования.</a:t>
            </a:r>
          </a:p>
        </p:txBody>
      </p:sp>
      <p:pic>
        <p:nvPicPr>
          <p:cNvPr id="9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56798"/>
              </p:ext>
            </p:extLst>
          </p:nvPr>
        </p:nvGraphicFramePr>
        <p:xfrm>
          <a:off x="2613852" y="1614004"/>
          <a:ext cx="7632848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1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1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0792"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с использованием официального сайта территориального управления </a:t>
                      </a:r>
                      <a:r>
                        <a:rPr lang="ru-RU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направление в адрес контролируемых лиц сведений об обстоятельствах и причинах аварий и несчастных случаях, а также иной информации о реализации профилактических мероприятий, информационных писем по отдельным вопросам в части соблюдения обязательных требований в сфере федерального государственного энергетического надзора.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 fontAlgn="ctr">
                        <a:buAutoNum type="arabicParenR"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5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 Объявление предостережения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3251045" y="1660123"/>
            <a:ext cx="5738694" cy="150018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63" y="763478"/>
            <a:ext cx="1113371" cy="13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478" y="1309410"/>
            <a:ext cx="72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ПОДНАДЗОРНЫЕ ОБЪЕКТЫ ПО КАТЕГОРИЯМ РИСКА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8484212"/>
              </p:ext>
            </p:extLst>
          </p:nvPr>
        </p:nvGraphicFramePr>
        <p:xfrm>
          <a:off x="3516595" y="1854323"/>
          <a:ext cx="564028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63"/>
          <p:cNvCxnSpPr/>
          <p:nvPr/>
        </p:nvCxnSpPr>
        <p:spPr>
          <a:xfrm rot="10800000">
            <a:off x="6675586" y="2030561"/>
            <a:ext cx="3283606" cy="17033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72754" y="2868355"/>
            <a:ext cx="154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категория риска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03880" y="5072764"/>
            <a:ext cx="3689193" cy="360040"/>
            <a:chOff x="1691680" y="5085184"/>
            <a:chExt cx="3240360" cy="36004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5445224"/>
              <a:ext cx="3240360" cy="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headEnd type="oval"/>
              <a:tailEnd type="none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932040" y="5085184"/>
              <a:ext cx="0" cy="36004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tailEnd type="oval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656374" y="2074026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</a:t>
            </a:r>
            <a:endParaRPr lang="ru-RU" sz="1600" b="1" dirty="0">
              <a:solidFill>
                <a:srgbClr val="0068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9058" y="1703034"/>
            <a:ext cx="157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категория риска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961" y="1687645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1738</a:t>
            </a:r>
            <a:endParaRPr lang="ru-RU" sz="1600" b="1" dirty="0">
              <a:solidFill>
                <a:srgbClr val="0068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1584" y="5068704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категория риска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7123888" y="5018992"/>
            <a:ext cx="2895546" cy="276220"/>
          </a:xfrm>
          <a:prstGeom prst="bentConnector3">
            <a:avLst>
              <a:gd name="adj1" fmla="val -26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666990" y="4988559"/>
            <a:ext cx="2736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категория риска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0370" y="49142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8159</a:t>
            </a:r>
            <a:endParaRPr lang="ru-RU" sz="1600" b="1" dirty="0">
              <a:solidFill>
                <a:srgbClr val="0068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5800" y="1749481"/>
            <a:ext cx="258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категория риска</a:t>
            </a:r>
          </a:p>
        </p:txBody>
      </p:sp>
      <p:cxnSp>
        <p:nvCxnSpPr>
          <p:cNvPr id="22" name="Прямая соединительная линия 63"/>
          <p:cNvCxnSpPr/>
          <p:nvPr/>
        </p:nvCxnSpPr>
        <p:spPr>
          <a:xfrm flipV="1">
            <a:off x="2103879" y="2011090"/>
            <a:ext cx="4169990" cy="154378"/>
          </a:xfrm>
          <a:prstGeom prst="bentConnector3">
            <a:avLst>
              <a:gd name="adj1" fmla="val 70203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286879" y="1700420"/>
            <a:ext cx="52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7253732" y="2361139"/>
            <a:ext cx="2765702" cy="1030436"/>
          </a:xfrm>
          <a:prstGeom prst="bentConnector3">
            <a:avLst>
              <a:gd name="adj1" fmla="val 4071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253733" y="5661248"/>
            <a:ext cx="28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25161 юридических </a:t>
            </a: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</p:txBody>
      </p:sp>
    </p:spTree>
    <p:extLst>
      <p:ext uri="{BB962C8B-B14F-4D97-AF65-F5344CB8AC3E}">
        <p14:creationId xmlns:p14="http://schemas.microsoft.com/office/powerpoint/2010/main" val="349893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7838" y="133533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ПРИ ОСУЩЕСТВЛЕНИИ ФЕДЕРАЛЬНОГО ГОСУДАРСТВЕННОГО ЭНЕРГЕТИЧЕСКОГО НАДЗОРА (9 мес.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pPr algn="ctr"/>
            <a:r>
              <a:rPr lang="ru-RU" b="1" dirty="0"/>
              <a:t>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165616"/>
              </p:ext>
            </p:extLst>
          </p:nvPr>
        </p:nvGraphicFramePr>
        <p:xfrm>
          <a:off x="838200" y="2209701"/>
          <a:ext cx="8986838" cy="412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4"/>
          <p:cNvSpPr txBox="1"/>
          <p:nvPr/>
        </p:nvSpPr>
        <p:spPr>
          <a:xfrm>
            <a:off x="2066350" y="6176963"/>
            <a:ext cx="744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 административных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наказаний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–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штраф,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286 -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</a:p>
        </p:txBody>
      </p:sp>
      <p:pic>
        <p:nvPicPr>
          <p:cNvPr id="3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2C694E98-E765-B0FA-4EE1-D287E8AA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3AC347-20D7-E0EE-A76E-02C1960975A1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264275"/>
            <a:ext cx="4114800" cy="365125"/>
          </a:xfrm>
        </p:spPr>
        <p:txBody>
          <a:bodyPr/>
          <a:lstStyle/>
          <a:p>
            <a:r>
              <a:rPr lang="en-US" dirty="0" smtClean="0"/>
              <a:t>Your Footer Here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264275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4</a:t>
            </a:fld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0"/>
            <a:ext cx="107990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B26D73-9188-6D4D-8F93-7C2D30D8172B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106D54E3-1C5D-F570-6DD2-7AFE6A02E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641" y="1497749"/>
            <a:ext cx="10564623" cy="511405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крупные юридические лица в отношении которых за 9 мес.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были проведены контрольно-надзорные мероприятия (проверки):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«Киров ТЭК»</a:t>
            </a: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«Зенит-Арена»</a:t>
            </a: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«ЦС «Звездочка»</a:t>
            </a: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АтомТеплоЭлектроСеть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-АО «ПО «Севмаш»</a:t>
            </a: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«РОССЕТИ ЛЕНЭНЕРГО» </a:t>
            </a:r>
            <a:endParaRPr lang="ru-RU" sz="4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СК «Юбилейный»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4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12ECB77-1CF1-A0B8-D21C-2EF775C1C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3697" r="9167" b="15640"/>
          <a:stretch/>
        </p:blipFill>
        <p:spPr bwMode="auto">
          <a:xfrm>
            <a:off x="10412828" y="5153799"/>
            <a:ext cx="1708857" cy="549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V.Filippov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18" y="2577380"/>
            <a:ext cx="1485585" cy="7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.Filippova\Desktop\Gazprom_Ar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67" y="3108661"/>
            <a:ext cx="1362392" cy="4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.Filippova\Desktop\pho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80" y="3715021"/>
            <a:ext cx="2220912" cy="5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.Filippova\Desktop\ooo_ates_pgorizontalnyy_r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033" y="4203517"/>
            <a:ext cx="1601550" cy="6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.Filippova\Desktop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18" y="4550003"/>
            <a:ext cx="1449332" cy="9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.Filippova\Desktop\ООО_СК_Юбилейный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80" y="5709442"/>
            <a:ext cx="1783087" cy="8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443804"/>
              </p:ext>
            </p:extLst>
          </p:nvPr>
        </p:nvGraphicFramePr>
        <p:xfrm>
          <a:off x="2423592" y="2252251"/>
          <a:ext cx="8915400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и ведение технической и оперативной документации не соответствует требованиями ПТЭЭП и ПОТ ЭЭ.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Электроустановки не укомплектованы испытанными средствами защиты в соответствии с нормами.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подготовленный электротехнический персонал, договор на обслуживание электроустановки со специализированной организацией не заключен.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обеспечено проведение осмотров электрооборудования и соблюдение установленной периодичности проведения осмотров.</a:t>
                      </a:r>
                    </a:p>
                  </a:txBody>
                  <a:tcPr marL="33851" marR="33851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3592" y="1722617"/>
            <a:ext cx="775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ВЫЯВЛЯЕМЫЕ В ХОДЕ ПРОВЕРОК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750" y="1838509"/>
            <a:ext cx="9925050" cy="4633313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рассмотренных в установленном порядке	 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16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Наложено штрафов, ед.	                       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7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Сумма наложенного штрафа, тыс. руб.	   </a:t>
            </a: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281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 smtClean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5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рассмотренных в установленном порядке	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9</a:t>
            </a:r>
            <a:endParaRPr lang="ru-RU" sz="5600" b="1" dirty="0" smtClean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Наложено штрафов, ед.	                      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7</a:t>
            </a:r>
            <a:endParaRPr lang="ru-RU" sz="5600" b="1" dirty="0" smtClean="0">
              <a:solidFill>
                <a:schemeClr val="tx1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Сумма наложенного штрафа, тыс. руб.	   </a:t>
            </a:r>
            <a:r>
              <a:rPr lang="en-US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270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499" y="1041042"/>
            <a:ext cx="76328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9.22.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полного и (или) частичного ограничения режима потребления электрической энергии, порядка ограничения и прекращения подачи тепловой энергии, правил ограничения подачи (поставки) и отбора газа либо порядка временного прекращения или ограничения водоснабжения, водоотведения, транспортировки воды и (или) сточных вод.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8499" y="3933056"/>
            <a:ext cx="7632848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Статья 14.61.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порядка предоставления обеспечения исполнения обязательств по оплате электрической энергии (мощности), газа, тепловой энергии (мощности) и (или) теплоносителя, сопряженное с неисполнением (ненадлежащим исполнением) обязательств по их оплате.</a:t>
            </a:r>
          </a:p>
        </p:txBody>
      </p:sp>
      <p:pic>
        <p:nvPicPr>
          <p:cNvPr id="11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11810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2025года</a:t>
            </a:r>
            <a:endParaRPr lang="ru-RU" altLang="zh-CN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816746" y="2752077"/>
            <a:ext cx="10706470" cy="3604335"/>
          </a:xfrm>
        </p:spPr>
        <p:txBody>
          <a:bodyPr>
            <a:normAutofit/>
          </a:bodyPr>
          <a:lstStyle/>
          <a:p>
            <a:pPr marL="628650" indent="-285750"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30.01.2021 № 85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выдачи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 и о внесении изменений в некоторые акты Правительства Российской Федерации»</a:t>
            </a:r>
          </a:p>
          <a:p>
            <a:pPr marL="628650" indent="-285750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по предоставлению Федеральной службой по экологическому, технологическому и атомному надзору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Ростехнадзора от 28.05.2021 № 194, зарегистрирован в Минюсте России 20.10.2021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65489).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разрешений на допуск в эксплуатацию - </a:t>
            </a:r>
            <a:r>
              <a:rPr lang="en-US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постоянную эксплуатацию -  1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пуско-наладочных работ (временный) –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в выдаче (по результатам осмотра энергоустановки) –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180" y="1408830"/>
            <a:ext cx="7234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11810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746602" y="4726509"/>
            <a:ext cx="4127602" cy="1629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Онкологический центр им. Н.П.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Напалкова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710368" y="4726509"/>
            <a:ext cx="4248472" cy="4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 «Красная звезда» в поселке Смолячково Курортного района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рЗвезда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25" y="2140497"/>
            <a:ext cx="3617478" cy="22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Documents\РТН\2025\03_28\Чмуль 25.03\Онкоцентр им. Н.П. Напалкова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05" y="2140497"/>
            <a:ext cx="3617478" cy="2211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2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306252" y="4462939"/>
            <a:ext cx="3914956" cy="10082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«Устьянская ЦРБ»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911068" y="2590800"/>
            <a:ext cx="4248472" cy="90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корпус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11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Калининграде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Федеральная служба по экологическому, технологическому и атомному надзору РОСТЕХНАДЗОР">
            <a:extLst>
              <a:ext uri="{FF2B5EF4-FFF2-40B4-BE49-F238E27FC236}">
                <a16:creationId xmlns="" xmlns:a16="http://schemas.microsoft.com/office/drawing/2014/main" id="{B593F309-CD3C-1347-79CF-3DD55EBE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8" y="279676"/>
            <a:ext cx="936104" cy="10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20D0D1-5FDE-595B-A418-D98E8C2803FD}"/>
              </a:ext>
            </a:extLst>
          </p:cNvPr>
          <p:cNvSpPr txBox="1"/>
          <p:nvPr/>
        </p:nvSpPr>
        <p:spPr>
          <a:xfrm>
            <a:off x="2656391" y="263386"/>
            <a:ext cx="7234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r>
              <a:rPr lang="ru-RU" altLang="zh-CN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 descr="C:\Users\V.Filippova\Desktop\f_dXN0Y3JiLnJ1L2F0dGFjaG1lbnRzL0ltYWdlL0RTQ18wOTM0LkpQRz9fX2lkPTEwNDY2Ng==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945537"/>
            <a:ext cx="3280671" cy="21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.Filippova\Desktop\школа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9" y="3577647"/>
            <a:ext cx="3410709" cy="22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64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223_T_PGO_Abstract-Origami-16x9.pptx" id="{3D318846-6C60-44BE-AFAE-957E36712287}" vid="{41773F40-D02D-4F01-9AA5-8D1F1E60BB05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223_T_PGO_Abstract-Origami-16x9.pptx" id="{3D318846-6C60-44BE-AFAE-957E36712287}" vid="{F4578AF6-53E6-4A3D-AD5B-62B1112735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 СЗУ">
    <a:dk1>
      <a:srgbClr val="0D75BA"/>
    </a:dk1>
    <a:lt1>
      <a:sysClr val="window" lastClr="FFFFFF"/>
    </a:lt1>
    <a:dk2>
      <a:srgbClr val="0D75BA"/>
    </a:dk2>
    <a:lt2>
      <a:srgbClr val="B0B0B0"/>
    </a:lt2>
    <a:accent1>
      <a:srgbClr val="3498DB"/>
    </a:accent1>
    <a:accent2>
      <a:srgbClr val="D61C35"/>
    </a:accent2>
    <a:accent3>
      <a:srgbClr val="22BA59"/>
    </a:accent3>
    <a:accent4>
      <a:srgbClr val="ED9A00"/>
    </a:accent4>
    <a:accent5>
      <a:srgbClr val="1DD6B7"/>
    </a:accent5>
    <a:accent6>
      <a:srgbClr val="D61D7D"/>
    </a:accent6>
    <a:hlink>
      <a:srgbClr val="002060"/>
    </a:hlink>
    <a:folHlink>
      <a:srgbClr val="800080"/>
    </a:folHlink>
  </a:clrScheme>
  <a:fontScheme name="Основной текст на белом фоне">
    <a:majorFont>
      <a:latin typeface="Lato Light"/>
      <a:ea typeface=""/>
      <a:cs typeface=""/>
    </a:majorFont>
    <a:minorFont>
      <a:latin typeface="Lat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0223_T_PGO_Abstract-Origami-16x9</Template>
  <TotalTime>1159</TotalTime>
  <Words>843</Words>
  <Application>Microsoft Office PowerPoint</Application>
  <PresentationFormat>Произвольный</PresentationFormat>
  <Paragraphs>127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PresentationGO</vt:lpstr>
      <vt:lpstr>Designed by PresentationGO</vt:lpstr>
      <vt:lpstr>Правоприменительная практика  контрольной (надзорной) деятельности  Северо-Западного управления Ростехнадзора  в сфере электроэнергетики  за 9 месяцев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Правоприменительная практика  контрольной (надзорной) деятельности  Северо-Западного управления Ростехнадзора  в сфере электроэнергетики  за 9 месяцев 2024 года</dc:title>
  <dc:creator>Hector Benedi</dc:creator>
  <dc:description>© Copyright PresentationGo.com</dc:description>
  <cp:lastModifiedBy>Филиппова Виктория Геннадьевна</cp:lastModifiedBy>
  <cp:revision>39</cp:revision>
  <cp:lastPrinted>2025-10-21T12:10:36Z</cp:lastPrinted>
  <dcterms:created xsi:type="dcterms:W3CDTF">2024-11-04T09:10:07Z</dcterms:created>
  <dcterms:modified xsi:type="dcterms:W3CDTF">2025-11-18T11:20:02Z</dcterms:modified>
  <cp:category>Templates</cp:category>
</cp:coreProperties>
</file>